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5C1"/>
    <a:srgbClr val="C6B896"/>
    <a:srgbClr val="C4C298"/>
    <a:srgbClr val="9A1A3F"/>
    <a:srgbClr val="AB1D46"/>
    <a:srgbClr val="CB2353"/>
    <a:srgbClr val="DC3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31" autoAdjust="0"/>
    <p:restoredTop sz="94660"/>
  </p:normalViewPr>
  <p:slideViewPr>
    <p:cSldViewPr>
      <p:cViewPr varScale="1">
        <p:scale>
          <a:sx n="81" d="100"/>
          <a:sy n="81" d="100"/>
        </p:scale>
        <p:origin x="201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t>1/10/2020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135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t>1/10/2020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479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t>1/10/2020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5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t>1/10/2020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441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t>1/10/2020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427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t>1/10/2020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002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t>1/10/2020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808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t>1/10/2020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165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t>1/10/2020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700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t>1/10/2020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302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3D27-A09D-49B4-850F-8AD2A24BA7CF}" type="datetimeFigureOut">
              <a:rPr lang="el-GR" smtClean="0"/>
              <a:t>1/10/2020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D03-25E4-48B2-BA29-4790FF6ED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906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03D27-A09D-49B4-850F-8AD2A24BA7CF}" type="datetimeFigureOut">
              <a:rPr lang="el-GR" smtClean="0"/>
              <a:t>1/10/2020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9D03-25E4-48B2-BA29-4790FF6ED9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259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-1"/>
            <a:ext cx="3707902" cy="6858003"/>
            <a:chOff x="-1" y="-1"/>
            <a:chExt cx="3707902" cy="6858002"/>
          </a:xfrm>
        </p:grpSpPr>
        <p:sp>
          <p:nvSpPr>
            <p:cNvPr id="8" name="Rectangle 7"/>
            <p:cNvSpPr/>
            <p:nvPr/>
          </p:nvSpPr>
          <p:spPr>
            <a:xfrm rot="5400000">
              <a:off x="-1575051" y="1575049"/>
              <a:ext cx="6858002" cy="3707902"/>
            </a:xfrm>
            <a:prstGeom prst="rect">
              <a:avLst/>
            </a:prstGeom>
            <a:blipFill dpi="0" rotWithShape="0">
              <a:blip r:embed="rId2">
                <a:alphaModFix amt="97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467544" y="5661247"/>
              <a:ext cx="2592288" cy="684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Arial" pitchFamily="34" charset="0"/>
                  <a:cs typeface="Arial" pitchFamily="34" charset="0"/>
                </a:rPr>
                <a:t>EASD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Arial" pitchFamily="34" charset="0"/>
                  <a:cs typeface="Arial" pitchFamily="34" charset="0"/>
                </a:rPr>
                <a:t>European Association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Arial" pitchFamily="34" charset="0"/>
                  <a:cs typeface="Arial" pitchFamily="34" charset="0"/>
                </a:rPr>
                <a:t>for Structural Dynamics</a:t>
              </a:r>
              <a:endParaRPr kumimoji="0" lang="el-GR" sz="1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123115" y="692696"/>
              <a:ext cx="3528392" cy="3168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Segoe UI" pitchFamily="34" charset="0"/>
                  <a:cs typeface="Arial" pitchFamily="34" charset="0"/>
                </a:rPr>
                <a:t>EURODYN 2020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egoe U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Segoe UI" pitchFamily="34" charset="0"/>
                  <a:cs typeface="Arial" pitchFamily="34" charset="0"/>
                </a:rPr>
                <a:t>XI International Conference on </a:t>
              </a: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Segoe UI" pitchFamily="34" charset="0"/>
                  <a:cs typeface="Arial" pitchFamily="34" charset="0"/>
                </a:rPr>
                <a:t>Structural Dynamics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egoe U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solidFill>
                  <a:schemeClr val="bg1"/>
                </a:solidFill>
                <a:latin typeface="Segoe U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egoe U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solidFill>
                  <a:schemeClr val="bg1"/>
                </a:solidFill>
                <a:latin typeface="Segoe U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Segoe UI" pitchFamily="34" charset="0"/>
                  <a:cs typeface="Arial" pitchFamily="34" charset="0"/>
                </a:rPr>
                <a:t>23-26 November 2020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Segoe UI" pitchFamily="34" charset="0"/>
                  <a:cs typeface="Arial" pitchFamily="34" charset="0"/>
                </a:rPr>
                <a:t>Streamed from Athens, Greece</a:t>
              </a:r>
              <a:endParaRPr kumimoji="0" lang="el-GR" sz="3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851920" y="1052737"/>
            <a:ext cx="5063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TITLE OF THE PRESENTATION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4331600" y="5908631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Name of Presenting Author</a:t>
            </a:r>
            <a:endParaRPr lang="el-GR" dirty="0"/>
          </a:p>
        </p:txBody>
      </p:sp>
      <p:pic>
        <p:nvPicPr>
          <p:cNvPr id="1026" name="Picture 2" descr="C:\Users\kouniaki\AppData\Local\Microsoft\Windows\INetCache\IE\13I0DJVO\Muselk_Fac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490" y="3068960"/>
            <a:ext cx="2235838" cy="223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Panagiota\Desktop\EuroDyn 2020\Templates-break\logo_small3_eurodyn_202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75" y="3080574"/>
            <a:ext cx="1317072" cy="105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43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373" y="1"/>
            <a:ext cx="9139255" cy="346348"/>
          </a:xfrm>
          <a:prstGeom prst="rect">
            <a:avLst/>
          </a:prstGeom>
          <a:solidFill>
            <a:srgbClr val="B12F4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TITLE OF THE PRESENTATION 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6511653"/>
            <a:ext cx="9141629" cy="346346"/>
          </a:xfrm>
          <a:prstGeom prst="rect">
            <a:avLst/>
          </a:prstGeom>
          <a:solidFill>
            <a:srgbClr val="DDD5C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chemeClr val="bg2">
                    <a:lumMod val="50000"/>
                  </a:schemeClr>
                </a:solidFill>
              </a:rPr>
              <a:t>EURODYN 2020   -  XI International Conference on Structural Dynamics, 23-26 November 2020, Athens, Greece</a:t>
            </a:r>
          </a:p>
        </p:txBody>
      </p:sp>
    </p:spTree>
    <p:extLst>
      <p:ext uri="{BB962C8B-B14F-4D97-AF65-F5344CB8AC3E}">
        <p14:creationId xmlns:p14="http://schemas.microsoft.com/office/powerpoint/2010/main" val="3140777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51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Segoe UI</vt:lpstr>
      <vt:lpstr>Office Theme</vt:lpstr>
      <vt:lpstr>PowerPoint Presentation</vt:lpstr>
      <vt:lpstr>PowerPoint Presentation</vt:lpstr>
    </vt:vector>
  </TitlesOfParts>
  <Company>ntua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kouniaki</dc:creator>
  <cp:lastModifiedBy>Eve Konti</cp:lastModifiedBy>
  <cp:revision>22</cp:revision>
  <dcterms:created xsi:type="dcterms:W3CDTF">2020-07-21T07:31:34Z</dcterms:created>
  <dcterms:modified xsi:type="dcterms:W3CDTF">2020-10-01T07:02:06Z</dcterms:modified>
</cp:coreProperties>
</file>